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2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004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641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670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57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668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30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1246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40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64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93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D5D49-85E7-4422-93E7-9EA21D4B007E}" type="datetimeFigureOut">
              <a:rPr lang="en-GB" smtClean="0"/>
              <a:t>25/04/2016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29D9A-8173-4782-A877-D40D9AD13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37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7200" dirty="0" err="1" smtClean="0"/>
              <a:t>Momotaro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73016"/>
            <a:ext cx="3538229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2372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8170208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196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1107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0277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1107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957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1107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594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131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531233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0660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7177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5336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3224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2902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823224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2458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7555782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8306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23767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33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102626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7691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818956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037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</Words>
  <Application>Microsoft Office PowerPoint</Application>
  <PresentationFormat>On-screen Show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Momotaro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Momotaro</dc:title>
  <dc:creator>Helen Morris</dc:creator>
  <cp:lastModifiedBy>Helen Morris</cp:lastModifiedBy>
  <cp:revision>2</cp:revision>
  <dcterms:created xsi:type="dcterms:W3CDTF">2016-04-25T20:05:03Z</dcterms:created>
  <dcterms:modified xsi:type="dcterms:W3CDTF">2016-04-25T20:15:08Z</dcterms:modified>
</cp:coreProperties>
</file>